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9" name="Picture 5" descr="C:\Users\1\Desktop\80147128_princ3.png"/>
          <p:cNvPicPr>
            <a:picLocks noChangeAspect="1" noChangeArrowheads="1"/>
          </p:cNvPicPr>
          <p:nvPr/>
        </p:nvPicPr>
        <p:blipFill>
          <a:blip r:embed="rId2"/>
          <a:srcRect b="5062"/>
          <a:stretch>
            <a:fillRect/>
          </a:stretch>
        </p:blipFill>
        <p:spPr bwMode="auto">
          <a:xfrm>
            <a:off x="285720" y="214290"/>
            <a:ext cx="8643998" cy="642942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143240" y="1857364"/>
            <a:ext cx="55721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ea typeface="PMingLiU-ExtB" pitchFamily="18" charset="-120"/>
              </a:rPr>
              <a:t>  </a:t>
            </a:r>
          </a:p>
          <a:p>
            <a:r>
              <a:rPr lang="ru-RU" sz="3200" b="1" dirty="0" smtClean="0">
                <a:solidFill>
                  <a:srgbClr val="C00000"/>
                </a:solidFill>
                <a:ea typeface="PMingLiU-ExtB" pitchFamily="18" charset="-120"/>
              </a:rPr>
              <a:t>  «Волшебные палочки»</a:t>
            </a:r>
          </a:p>
          <a:p>
            <a:r>
              <a:rPr lang="ru-RU" sz="2400" b="1" dirty="0" smtClean="0">
                <a:solidFill>
                  <a:srgbClr val="C00000"/>
                </a:solidFill>
                <a:ea typeface="PMingLiU-ExtB" pitchFamily="18" charset="-120"/>
              </a:rPr>
              <a:t>             развивающая игра</a:t>
            </a:r>
          </a:p>
          <a:p>
            <a:r>
              <a:rPr lang="ru-RU" sz="2400" b="1" dirty="0" smtClean="0">
                <a:solidFill>
                  <a:srgbClr val="C00000"/>
                </a:solidFill>
                <a:ea typeface="PMingLiU-ExtB" pitchFamily="18" charset="-120"/>
              </a:rPr>
              <a:t>              для детей 4-6 лет</a:t>
            </a:r>
            <a:endParaRPr lang="ru-RU" sz="2400" b="1" dirty="0">
              <a:solidFill>
                <a:srgbClr val="C00000"/>
              </a:solidFill>
              <a:ea typeface="PMingLiU-ExtB" pitchFamily="18" charset="-12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43372" y="5429264"/>
            <a:ext cx="47148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подготовила  воспитатель: 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кв. кат.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Закирова  Зухра  Рафисовна 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00430" y="785794"/>
            <a:ext cx="44458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МАДОУ « Детский сад № 161»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1\Desktop\img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8198820" cy="6072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90323955_4979214_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8165039" cy="59293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1\Desktop\фон 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8358246" cy="605784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85852" y="1928802"/>
            <a:ext cx="657229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 этой  игре хорошими помощниками        станут  обыкновенные  счетные палочки,  карандаши  одинаковой длины,  полоски  из  картона  или соломинки,  веточки  (если  игра происходит  на  улице). Разнообразные фигуры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можно  выкладывать  по  схеме,  а  затем - по памяти. </a:t>
            </a:r>
          </a:p>
          <a:p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90323963_4979214_2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8429684" cy="6000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90323961_4979214_2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8358246" cy="6072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1\Desktop\90323956_4979214_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215370" cy="628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1\Desktop\90323951_4979214_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66"/>
            <a:ext cx="8143933" cy="59637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1\Desktop\90323954_4979214_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286808" cy="60734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1\Desktop\90323953_4979214_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8215370" cy="60061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1\Desktop\90323945_4979214_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91188"/>
            <a:ext cx="8286808" cy="61167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190</TotalTime>
  <Words>74</Words>
  <PresentationFormat>Экран (4:3)</PresentationFormat>
  <Paragraphs>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Windows User</cp:lastModifiedBy>
  <cp:revision>19</cp:revision>
  <dcterms:modified xsi:type="dcterms:W3CDTF">2020-04-25T17:43:36Z</dcterms:modified>
</cp:coreProperties>
</file>